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4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8" d="100"/>
          <a:sy n="48" d="100"/>
        </p:scale>
        <p:origin x="-1020" y="-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94440182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" name="Shape 2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Shape 8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9" name="Shape 9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" name="Shape 3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" name="Shape 3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" name="Shape 4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" name="Shape 5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Shape 5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Shape 6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Shape 6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Shape 7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 txBox="1">
            <a:spLocks noGrp="1"/>
          </p:cNvSpPr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indent="304800" algn="ctr">
              <a:buSzPct val="100000"/>
              <a:defRPr sz="4800"/>
            </a:lvl1pPr>
            <a:lvl2pPr indent="304800" algn="ctr">
              <a:buSzPct val="100000"/>
              <a:defRPr sz="4800"/>
            </a:lvl2pPr>
            <a:lvl3pPr indent="304800" algn="ctr">
              <a:buSzPct val="100000"/>
              <a:defRPr sz="4800"/>
            </a:lvl3pPr>
            <a:lvl4pPr indent="304800" algn="ctr">
              <a:buSzPct val="100000"/>
              <a:defRPr sz="4800"/>
            </a:lvl4pPr>
            <a:lvl5pPr indent="304800" algn="ctr">
              <a:buSzPct val="100000"/>
              <a:defRPr sz="4800"/>
            </a:lvl5pPr>
            <a:lvl6pPr indent="304800" algn="ctr">
              <a:buSzPct val="100000"/>
              <a:defRPr sz="4800"/>
            </a:lvl6pPr>
            <a:lvl7pPr indent="304800" algn="ctr">
              <a:buSzPct val="100000"/>
              <a:defRPr sz="4800"/>
            </a:lvl7pPr>
            <a:lvl8pPr indent="304800" algn="ctr">
              <a:buSzPct val="100000"/>
              <a:defRPr sz="4800"/>
            </a:lvl8pPr>
            <a:lvl9pPr indent="304800" algn="ctr">
              <a:buSzPct val="100000"/>
              <a:defRPr sz="4800"/>
            </a:lvl9pPr>
          </a:lstStyle>
          <a:p>
            <a:endParaRPr/>
          </a:p>
        </p:txBody>
      </p:sp>
      <p:sp>
        <p:nvSpPr>
          <p:cNvPr id="9" name="Shape 9"/>
          <p:cNvSpPr txBox="1">
            <a:spLocks noGrp="1"/>
          </p:cNvSpPr>
          <p:nvPr>
            <p:ph type="subTitle" idx="1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0"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marL="0" indent="19050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 indent="457200">
              <a:defRPr/>
            </a:lvl2pPr>
            <a:lvl3pPr indent="914400">
              <a:defRPr/>
            </a:lvl3pPr>
            <a:lvl4pPr indent="1371600"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25" cy="372568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25" cy="372568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 txBox="1">
            <a:spLocks noGrp="1"/>
          </p:cNvSpPr>
          <p:nvPr>
            <p:ph type="body" idx="1"/>
          </p:nvPr>
        </p:nvSpPr>
        <p:spPr>
          <a:xfrm>
            <a:off x="457200" y="4406309"/>
            <a:ext cx="8229600" cy="51952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285750" indent="-171450" algn="ctr">
              <a:spcBef>
                <a:spcPts val="360"/>
              </a:spcBef>
              <a:buSzPct val="100000"/>
              <a:buNone/>
              <a:defRPr sz="1800"/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FC5E8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marL="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1pPr>
            <a:lvl2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2pPr>
            <a:lvl3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3pPr>
            <a:lvl4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4pPr>
            <a:lvl5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5pPr>
            <a:lvl6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6pPr>
            <a:lvl7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7pPr>
            <a:lvl8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8pPr>
            <a:lvl9pPr marL="0" indent="228600">
              <a:buClr>
                <a:schemeClr val="dk1"/>
              </a:buClr>
              <a:buSzPct val="100000"/>
              <a:buNone/>
              <a:defRPr sz="3600" b="1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342900" indent="-152400"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 marL="742950" indent="-133350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 marL="1143000" indent="-76200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 marL="16002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 marL="20574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 marL="25146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 marL="29718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 marL="34290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 marL="38862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>
            <a:spLocks noGrp="1"/>
          </p:cNvSpPr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-GB"/>
              <a:t>Economic Empowerment</a:t>
            </a:r>
          </a:p>
        </p:txBody>
      </p:sp>
      <p:sp>
        <p:nvSpPr>
          <p:cNvPr id="24" name="Shape 24"/>
          <p:cNvSpPr txBox="1">
            <a:spLocks noGrp="1"/>
          </p:cNvSpPr>
          <p:nvPr>
            <p:ph type="subTitle" idx="1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en-GB"/>
              <a:t>Pre-industrial (Canada)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European)</a:t>
            </a:r>
          </a:p>
        </p:txBody>
      </p:sp>
      <p:sp>
        <p:nvSpPr>
          <p:cNvPr id="78" name="Shape 78"/>
          <p:cNvSpPr txBox="1">
            <a:spLocks noGrp="1"/>
          </p:cNvSpPr>
          <p:nvPr>
            <p:ph type="body" idx="1"/>
          </p:nvPr>
        </p:nvSpPr>
        <p:spPr>
          <a:xfrm>
            <a:off x="457200" y="1063375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Production</a:t>
            </a:r>
          </a:p>
          <a:p>
            <a:endParaRPr lang="en-GB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Europeans used basic tools.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Things were made by hand.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Many objects were made by people in their own homes.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Most jobs were done with the help of animals.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A village blacksmith did metalwork.</a:t>
            </a:r>
          </a:p>
          <a:p>
            <a:endParaRPr lang="en-GB" sz="1800"/>
          </a:p>
          <a:p>
            <a:endParaRPr lang="en-GB" sz="1800"/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European)</a:t>
            </a:r>
          </a:p>
        </p:txBody>
      </p:sp>
      <p:sp>
        <p:nvSpPr>
          <p:cNvPr id="84" name="Shape 84"/>
          <p:cNvSpPr txBox="1">
            <a:spLocks noGrp="1"/>
          </p:cNvSpPr>
          <p:nvPr>
            <p:ph type="body" idx="1"/>
          </p:nvPr>
        </p:nvSpPr>
        <p:spPr>
          <a:xfrm>
            <a:off x="457200" y="1063375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Production</a:t>
            </a:r>
          </a:p>
          <a:p>
            <a:endParaRPr lang="en-GB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In cities there were workshops to by what they needed.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Bakers made breads and pastries.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Shoemakers would make shoes.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People could go to a weaver to buy a blanket.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Women spun sheep’s fleece into wool to make cloth.</a:t>
            </a:r>
          </a:p>
          <a:p>
            <a:endParaRPr lang="en-GB" sz="1800"/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European)</a:t>
            </a:r>
          </a:p>
        </p:txBody>
      </p:sp>
      <p:sp>
        <p:nvSpPr>
          <p:cNvPr id="90" name="Shape 90"/>
          <p:cNvSpPr txBox="1">
            <a:spLocks noGrp="1"/>
          </p:cNvSpPr>
          <p:nvPr>
            <p:ph type="body" idx="1"/>
          </p:nvPr>
        </p:nvSpPr>
        <p:spPr>
          <a:xfrm>
            <a:off x="457200" y="9798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Distribution</a:t>
            </a:r>
          </a:p>
          <a:p>
            <a:endParaRPr lang="en-GB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People worked to benefit themselves and their family.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When you wanted something, you paid for it with money.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When you had something you didn’t need, you sold it.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If you wanted something you could trade with someone.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People could buy what they needed at a market.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People could sell products at the market.</a:t>
            </a:r>
          </a:p>
          <a:p>
            <a:endParaRPr lang="en-GB" sz="1800"/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endParaRPr/>
          </a:p>
        </p:txBody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-GB" sz="3000"/>
              <a:t>Economics (Pre-industrial Aboriginal)</a:t>
            </a:r>
          </a:p>
        </p:txBody>
      </p: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Needs &amp; Wants</a:t>
            </a:r>
          </a:p>
          <a:p>
            <a:endParaRPr lang="en-GB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Homes made with blocks of snow.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Homes made of whale bone.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Homes made of stone and sod.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Homes made with hides of seals.</a:t>
            </a:r>
          </a:p>
          <a:p>
            <a:endParaRPr lang="en-GB" sz="1800"/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Aboriginal)</a:t>
            </a:r>
          </a:p>
        </p:txBody>
      </p:sp>
      <p:sp>
        <p:nvSpPr>
          <p:cNvPr id="36" name="Shape 3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Needs &amp; Wants</a:t>
            </a:r>
          </a:p>
          <a:p>
            <a:endParaRPr lang="en-GB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Homes made with wood.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Homes made with animal bones.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Land and natural resources for survival.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Used wood to create frames for structures.</a:t>
            </a:r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Aboriginal)</a:t>
            </a:r>
          </a:p>
        </p:txBody>
      </p:sp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Production</a:t>
            </a:r>
          </a:p>
          <a:p>
            <a:endParaRPr lang="en-GB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Using all parts of a hunted animal.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The meat of an animal was used for food.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The bones of an animal were made into tools.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The hides of an animal were used for shelter, clothing and footwear.</a:t>
            </a:r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Aboriginal)</a:t>
            </a:r>
          </a:p>
        </p:txBody>
      </p:sp>
      <p:sp>
        <p:nvSpPr>
          <p:cNvPr id="48" name="Shape 48"/>
          <p:cNvSpPr txBox="1">
            <a:spLocks noGrp="1"/>
          </p:cNvSpPr>
          <p:nvPr>
            <p:ph type="body" idx="1"/>
          </p:nvPr>
        </p:nvSpPr>
        <p:spPr>
          <a:xfrm>
            <a:off x="457200" y="116710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Production (Continued)</a:t>
            </a:r>
          </a:p>
          <a:p>
            <a:endParaRPr lang="en-GB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People travelled during the year to harvest or hunt as resources were available.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People travelled in communities.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People traveled in smaller families</a:t>
            </a:r>
          </a:p>
          <a:p>
            <a:endParaRPr lang="en-GB" sz="1800"/>
          </a:p>
          <a:p>
            <a:endParaRPr lang="en-GB" sz="1800"/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Aboriginal)</a:t>
            </a:r>
          </a:p>
        </p:txBody>
      </p:sp>
      <p:sp>
        <p:nvSpPr>
          <p:cNvPr id="54" name="Shape 54"/>
          <p:cNvSpPr txBox="1">
            <a:spLocks noGrp="1"/>
          </p:cNvSpPr>
          <p:nvPr>
            <p:ph type="body" idx="1"/>
          </p:nvPr>
        </p:nvSpPr>
        <p:spPr>
          <a:xfrm>
            <a:off x="457200" y="116710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Production (Continued)</a:t>
            </a:r>
          </a:p>
          <a:p>
            <a:endParaRPr lang="en-GB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Men would hunt.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Women would prepare the meat and hides.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People would offer prayers to show respect and give thanks for the resources.</a:t>
            </a:r>
          </a:p>
          <a:p>
            <a:endParaRPr lang="en-GB" sz="1800"/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Aboriginal)</a:t>
            </a:r>
          </a:p>
        </p:txBody>
      </p:sp>
      <p:sp>
        <p:nvSpPr>
          <p:cNvPr id="60" name="Shape 6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Distribution</a:t>
            </a:r>
          </a:p>
          <a:p>
            <a:endParaRPr lang="en-GB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Everyone shared equally in what was produced.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No one owned the land or resources.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Maliseet and Mi’kmaq shared the forests and rivers.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The Algonquin got corn by exchanging moose with the Wendat. </a:t>
            </a:r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 txBox="1">
            <a:spLocks noGrp="1"/>
          </p:cNvSpPr>
          <p:nvPr>
            <p:ph type="title"/>
          </p:nvPr>
        </p:nvSpPr>
        <p:spPr>
          <a:xfrm>
            <a:off x="413125" y="8482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European)</a:t>
            </a:r>
          </a:p>
        </p:txBody>
      </p:sp>
      <p:sp>
        <p:nvSpPr>
          <p:cNvPr id="66" name="Shape 66"/>
          <p:cNvSpPr txBox="1">
            <a:spLocks noGrp="1"/>
          </p:cNvSpPr>
          <p:nvPr>
            <p:ph type="body" idx="1"/>
          </p:nvPr>
        </p:nvSpPr>
        <p:spPr>
          <a:xfrm>
            <a:off x="457200" y="942225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Needs &amp; Wants</a:t>
            </a:r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They used land and natural resources for survival.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They wanted to own more land.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Europeans were looking for land to take over.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Some Europeans believed that their culture (religion) should be spread around the world.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Individual Europeans were looking for economic opportunities.</a:t>
            </a:r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>
            <a:spLocks noGrp="1"/>
          </p:cNvSpPr>
          <p:nvPr>
            <p:ph type="title"/>
          </p:nvPr>
        </p:nvSpPr>
        <p:spPr>
          <a:xfrm>
            <a:off x="413125" y="8482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-GB" sz="3000"/>
              <a:t>Economics (Pre-industrial European)</a:t>
            </a:r>
          </a:p>
        </p:txBody>
      </p:sp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457200" y="942225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-GB"/>
              <a:t>Needs &amp; Wants</a:t>
            </a:r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They were looking for timber, furs and minerals to sell back to Europe.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They were looking for seal oil and pelts to sell back to Europe.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Fish was important because many people could not eat meat because of religious beliefs.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Beaver pelts were in great demand in Europe for making hats.</a:t>
            </a:r>
          </a:p>
          <a:p>
            <a:endParaRPr lang="en-GB" sz="1800"/>
          </a:p>
          <a:p>
            <a:pPr marL="457200" lvl="0" indent="-3429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-GB" sz="1800"/>
              <a:t>The lumber from trees was used for building ships.</a:t>
            </a:r>
          </a:p>
          <a:p>
            <a:endParaRPr lang="en-GB" sz="1800"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524</Words>
  <Application>Microsoft Office PowerPoint</Application>
  <PresentationFormat>On-screen Show (16:9)</PresentationFormat>
  <Paragraphs>120</Paragraphs>
  <Slides>13</Slides>
  <Notes>13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simple-light</vt:lpstr>
      <vt:lpstr>Economic Empowerment</vt:lpstr>
      <vt:lpstr>Economics (Pre-industrial Aboriginal)</vt:lpstr>
      <vt:lpstr>Economics (Pre-industrial Aboriginal)</vt:lpstr>
      <vt:lpstr>Economics (Pre-industrial Aboriginal)</vt:lpstr>
      <vt:lpstr>Economics (Pre-industrial Aboriginal)</vt:lpstr>
      <vt:lpstr>Economics (Pre-industrial Aboriginal)</vt:lpstr>
      <vt:lpstr>Economics (Pre-industrial Aboriginal)</vt:lpstr>
      <vt:lpstr>Economics (Pre-industrial European)</vt:lpstr>
      <vt:lpstr>Economics (Pre-industrial European)</vt:lpstr>
      <vt:lpstr>Economics (Pre-industrial European)</vt:lpstr>
      <vt:lpstr>Economics (Pre-industrial European)</vt:lpstr>
      <vt:lpstr>Economics (Pre-industrial European)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Economic Empowerment</dc:title>
  <dc:creator>Terry, Sean J. (ASD-E)</dc:creator>
  <cp:lastModifiedBy>ladmin</cp:lastModifiedBy>
  <cp:revision>1</cp:revision>
  <dcterms:modified xsi:type="dcterms:W3CDTF">2014-02-24T01:49:08Z</dcterms:modified>
</cp:coreProperties>
</file>